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</p:sldIdLst>
  <p:sldSz cx="12192000" cy="6858000"/>
  <p:notesSz cx="12192000" cy="6858000"/>
  <p:defaultTextStyle>
    <a:defPPr>
      <a:defRPr lang="en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6E227C-A883-ECBE-E1E5-D8A841436536}" name="Moises V. Jaquez M." initials="MM" userId="S::mojaquez@poderjudicial.gob.do::ea6e4a12-8eee-408c-a1e4-1a4c47f13f46" providerId="AD"/>
  <p188:author id="{8409D7DC-E3A9-EEBB-A0F3-1445B3BA0FA4}" name="Mario R. Garay F." initials="MF" userId="S::mgaray@poderjudicial.gob.do::81c53a7e-1967-4382-b5ce-35721c918d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D5209B-2D36-044D-A491-9A7694303A41}" v="1" dt="2022-11-08T15:45:20.48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58"/>
    <p:restoredTop sz="96327"/>
  </p:normalViewPr>
  <p:slideViewPr>
    <p:cSldViewPr snapToGrid="0">
      <p:cViewPr varScale="1">
        <p:scale>
          <a:sx n="131" d="100"/>
          <a:sy n="131" d="100"/>
        </p:scale>
        <p:origin x="824" y="1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B038F-269A-0947-80F5-E87328D74A41}" type="datetimeFigureOut">
              <a:rPr lang="en-DO" smtClean="0"/>
              <a:t>3/25/24</a:t>
            </a:fld>
            <a:endParaRPr lang="en-D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CF51D-D1A3-BE4B-95C6-F1C0966B7349}" type="slidenum">
              <a:rPr lang="en-DO" smtClean="0"/>
              <a:t>‹#›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158263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="1" dirty="0">
              <a:cs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CF51D-D1A3-BE4B-95C6-F1C0966B7349}" type="slidenum">
              <a:rPr lang="en-DO" smtClean="0"/>
              <a:t>1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2051296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="1" dirty="0">
              <a:cs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CF51D-D1A3-BE4B-95C6-F1C0966B7349}" type="slidenum">
              <a:rPr lang="en-DO" smtClean="0"/>
              <a:t>2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2999889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="1" dirty="0">
              <a:cs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CF51D-D1A3-BE4B-95C6-F1C0966B7349}" type="slidenum">
              <a:rPr lang="en-DO" smtClean="0"/>
              <a:t>3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2834969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="1" dirty="0">
              <a:cs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CF51D-D1A3-BE4B-95C6-F1C0966B7349}" type="slidenum">
              <a:rPr lang="en-DO" smtClean="0"/>
              <a:t>4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699471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="1" dirty="0">
              <a:cs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CF51D-D1A3-BE4B-95C6-F1C0966B7349}" type="slidenum">
              <a:rPr lang="en-DO" smtClean="0"/>
              <a:t>5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2473945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="1" dirty="0">
              <a:cs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CF51D-D1A3-BE4B-95C6-F1C0966B7349}" type="slidenum">
              <a:rPr lang="en-DO" smtClean="0"/>
              <a:t>6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1010995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="1" dirty="0">
              <a:cs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CF51D-D1A3-BE4B-95C6-F1C0966B7349}" type="slidenum">
              <a:rPr lang="en-DO" smtClean="0"/>
              <a:t>7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2357992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="1" dirty="0">
              <a:cs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CF51D-D1A3-BE4B-95C6-F1C0966B7349}" type="slidenum">
              <a:rPr lang="en-DO" smtClean="0"/>
              <a:t>8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1651133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="1" dirty="0">
              <a:cs typeface="Calibri" panose="020F0502020204030204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CF51D-D1A3-BE4B-95C6-F1C0966B7349}" type="slidenum">
              <a:rPr lang="en-DO" smtClean="0"/>
              <a:t>9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30662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50DD"/>
                </a:solidFill>
                <a:latin typeface="Ivy Mode"/>
                <a:cs typeface="Ivy M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50DD"/>
                </a:solidFill>
                <a:latin typeface="Ivy Mode"/>
                <a:cs typeface="Ivy M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50DD"/>
                </a:solidFill>
                <a:latin typeface="Ivy Mode"/>
                <a:cs typeface="Ivy M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3745" y="1279193"/>
            <a:ext cx="11044509" cy="518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50DD"/>
                </a:solidFill>
                <a:latin typeface="Ivy Mode"/>
                <a:cs typeface="Ivy M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1767B-0852-2D44-A68E-76E53E34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79" y="-61413"/>
            <a:ext cx="12405808" cy="69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1767B-0852-2D44-A68E-76E53E34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79" y="-61413"/>
            <a:ext cx="12405808" cy="69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1767B-0852-2D44-A68E-76E53E34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79" y="-61413"/>
            <a:ext cx="12405808" cy="69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1767B-0852-2D44-A68E-76E53E34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79" y="-61413"/>
            <a:ext cx="12405808" cy="69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0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1767B-0852-2D44-A68E-76E53E34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79" y="-61413"/>
            <a:ext cx="12405808" cy="69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3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1767B-0852-2D44-A68E-76E53E34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79" y="-61413"/>
            <a:ext cx="12405808" cy="69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1767B-0852-2D44-A68E-76E53E34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79" y="-61413"/>
            <a:ext cx="12405808" cy="69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1767B-0852-2D44-A68E-76E53E34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79" y="-61413"/>
            <a:ext cx="12405808" cy="69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6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1767B-0852-2D44-A68E-76E53E34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79" y="-61413"/>
            <a:ext cx="12405808" cy="69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0D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80636FF90FFCB419C83AD056ECD7827" ma:contentTypeVersion="15" ma:contentTypeDescription="Crie um novo documento." ma:contentTypeScope="" ma:versionID="b7efaced82d83f5a63b7f3d9a9310d38">
  <xsd:schema xmlns:xsd="http://www.w3.org/2001/XMLSchema" xmlns:xs="http://www.w3.org/2001/XMLSchema" xmlns:p="http://schemas.microsoft.com/office/2006/metadata/properties" xmlns:ns2="d5fdfebe-e266-4822-af78-1374afa9395f" xmlns:ns3="90920269-575c-44b2-9a92-3d67ff7821e2" targetNamespace="http://schemas.microsoft.com/office/2006/metadata/properties" ma:root="true" ma:fieldsID="5e6c0837b69843a3096312aa821db257" ns2:_="" ns3:_="">
    <xsd:import namespace="d5fdfebe-e266-4822-af78-1374afa9395f"/>
    <xsd:import namespace="90920269-575c-44b2-9a92-3d67ff7821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dfebe-e266-4822-af78-1374afa93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Marcações de imagem" ma:readOnly="false" ma:fieldId="{5cf76f15-5ced-4ddc-b409-7134ff3c332f}" ma:taxonomyMulti="true" ma:sspId="405ff79a-73c5-41bb-9549-77db097022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920269-575c-44b2-9a92-3d67ff7821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0c907d3b-e8e6-4756-a9cc-f06ffd43b9b7}" ma:internalName="TaxCatchAll" ma:showField="CatchAllData" ma:web="90920269-575c-44b2-9a92-3d67ff7821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0920269-575c-44b2-9a92-3d67ff7821e2">
      <UserInfo>
        <DisplayName>Limited Access System Group For List 6fd6c5a7-ad2b-4d0d-954a-1e26466323f3</DisplayName>
        <AccountId>14</AccountId>
        <AccountType/>
      </UserInfo>
      <UserInfo>
        <DisplayName>Limited Access System Group</DisplayName>
        <AccountId>16</AccountId>
        <AccountType/>
      </UserInfo>
      <UserInfo>
        <DisplayName>Gervasia Valenzuela Sosa</DisplayName>
        <AccountId>12</AccountId>
        <AccountType/>
      </UserInfo>
      <UserInfo>
        <DisplayName>Sarah E. Perez M.</DisplayName>
        <AccountId>6</AccountId>
        <AccountType/>
      </UserInfo>
      <UserInfo>
        <DisplayName>Martha C. Diaz V.</DisplayName>
        <AccountId>11</AccountId>
        <AccountType/>
      </UserInfo>
      <UserInfo>
        <DisplayName>Rosanna J. Tejeda A.</DisplayName>
        <AccountId>18</AccountId>
        <AccountType/>
      </UserInfo>
    </SharedWithUsers>
    <TaxCatchAll xmlns="90920269-575c-44b2-9a92-3d67ff7821e2" xsi:nil="true"/>
    <lcf76f155ced4ddcb4097134ff3c332f xmlns="d5fdfebe-e266-4822-af78-1374afa9395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2C200B-6FCD-431D-BA78-32781D45DB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93F096-6DF2-4BF9-A3CB-B54FBB618F37}"/>
</file>

<file path=customXml/itemProps3.xml><?xml version="1.0" encoding="utf-8"?>
<ds:datastoreItem xmlns:ds="http://schemas.openxmlformats.org/officeDocument/2006/customXml" ds:itemID="{CB9ECB0F-799C-42E6-BACD-614DA2961AA9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8ce58433-1056-4ea3-b4e8-5cb29ff91dcc"/>
    <ds:schemaRef ds:uri="ef07bff4-204f-4394-a55a-d678c174e67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9</Words>
  <Application>Microsoft Macintosh PowerPoint</Application>
  <PresentationFormat>Widescreen</PresentationFormat>
  <Paragraphs>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Ivy Mode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PPT PJ AVANZA</dc:title>
  <cp:lastModifiedBy>Eddy Gómez S.</cp:lastModifiedBy>
  <cp:revision>23</cp:revision>
  <dcterms:created xsi:type="dcterms:W3CDTF">2021-10-15T10:25:39Z</dcterms:created>
  <dcterms:modified xsi:type="dcterms:W3CDTF">2024-03-25T15:46:30Z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2021-10-15T00:00:00Z</vt:filetime>
  </property>
  <property fmtid="{D5CDD505-2E9C-101B-9397-08002B2CF9AE}" pid="3" name="Creator">
    <vt:lpwstr>Adobe Illustrator 25.2 (Macintosh)</vt:lpwstr>
  </property>
  <property fmtid="{D5CDD505-2E9C-101B-9397-08002B2CF9AE}" pid="4" name="LastSaved">
    <vt:filetime>2021-10-15T00:00:00Z</vt:filetime>
  </property>
  <property fmtid="{D5CDD505-2E9C-101B-9397-08002B2CF9AE}" pid="5" name="ContentTypeId">
    <vt:lpwstr>0x010100B80636FF90FFCB419C83AD056ECD7827</vt:lpwstr>
  </property>
  <property fmtid="{D5CDD505-2E9C-101B-9397-08002B2CF9AE}" pid="6" name="MediaServiceImageTags">
    <vt:lpwstr/>
  </property>
</Properties>
</file>